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2"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34A"/>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363E8-C129-A1A9-C3FA-CA707DBFAF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F4870AD1-F179-E513-645F-15531F10D7D4}"/>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40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CAE0A219-1647-80DF-37D0-449E5723FD2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C5DA17AC-2F61-D9F7-AE39-F9461894130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0B9FE42E-7EF9-32F0-181B-79BD88C9C3E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8F3D676-B50E-511E-DA7A-DAD0BDFF8EB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2FBF148E-CE9B-F697-82AD-280BDF9DFFD4}"/>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9243CAB0-BB50-9E1C-53CD-88973613EF8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15DBE2A6-49FC-D1F7-2458-EDBFE21EF013}"/>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21AC6578-A819-1F0B-4091-622913CF43D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C6A4DB81-729E-90FB-A9DC-67BE9662DF0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31BA9B80-5B88-B9C3-0607-44141F879F7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32123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2"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AD9A86-2F60-8114-0486-038236412CAB}"/>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Elementary          Lunch   Menu</a:t>
            </a:r>
            <a:endParaRPr lang="en-US" dirty="0"/>
          </a:p>
        </p:txBody>
      </p:sp>
      <p:sp>
        <p:nvSpPr>
          <p:cNvPr id="10" name="Title 9">
            <a:extLst>
              <a:ext uri="{FF2B5EF4-FFF2-40B4-BE49-F238E27FC236}">
                <a16:creationId xmlns:a16="http://schemas.microsoft.com/office/drawing/2014/main" id="{7EDB7A97-C9D7-E22A-7856-C172FE241FF9}"/>
              </a:ext>
            </a:extLst>
          </p:cNvPr>
          <p:cNvSpPr txBox="1">
            <a:spLocks noGrp="1"/>
          </p:cNvSpPr>
          <p:nvPr>
            <p:ph type="title" idx="4294967295"/>
          </p:nvPr>
        </p:nvSpPr>
        <p:spPr>
          <a:xfrm>
            <a:off x="8251254" y="515713"/>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05375"/>
                  </a:solidFill>
                </a:ln>
                <a:solidFill>
                  <a:schemeClr val="bg1"/>
                </a:solidFill>
                <a:effectLst/>
                <a:uLnTx/>
                <a:uFillTx/>
                <a:latin typeface="Arial Black" panose="020B0604020202020204" pitchFamily="34" charset="0"/>
                <a:ea typeface="+mn-ea"/>
                <a:cs typeface="Arial Black" panose="020B0604020202020204" pitchFamily="34" charset="0"/>
              </a:rPr>
              <a:t>MAR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85469D8F-A9B1-2006-87EC-25FE5A8193E0}"/>
              </a:ext>
            </a:extLst>
          </p:cNvPr>
          <p:cNvSpPr txBox="1"/>
          <p:nvPr/>
        </p:nvSpPr>
        <p:spPr>
          <a:xfrm>
            <a:off x="8499846" y="3676385"/>
            <a:ext cx="1527463" cy="1938992"/>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Grade 9-12 are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Offered ½ 100%</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*HS only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Served Daily</a:t>
            </a:r>
          </a:p>
        </p:txBody>
      </p:sp>
      <p:graphicFrame>
        <p:nvGraphicFramePr>
          <p:cNvPr id="3" name="Table 3">
            <a:extLst>
              <a:ext uri="{FF2B5EF4-FFF2-40B4-BE49-F238E27FC236}">
                <a16:creationId xmlns:a16="http://schemas.microsoft.com/office/drawing/2014/main" id="{3AD2D744-196B-4C79-3CEE-ADCAA6FDDAC0}"/>
              </a:ext>
            </a:extLst>
          </p:cNvPr>
          <p:cNvGraphicFramePr>
            <a:graphicFrameLocks noGrp="1"/>
          </p:cNvGraphicFramePr>
          <p:nvPr>
            <p:extLst>
              <p:ext uri="{D42A27DB-BD31-4B8C-83A1-F6EECF244321}">
                <p14:modId xmlns:p14="http://schemas.microsoft.com/office/powerpoint/2010/main" val="2188605608"/>
              </p:ext>
            </p:extLst>
          </p:nvPr>
        </p:nvGraphicFramePr>
        <p:xfrm>
          <a:off x="68516" y="356697"/>
          <a:ext cx="8275257" cy="641964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STAFF DEVELOPMENT DAY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Beaked Beans</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Fish Stick</a:t>
                      </a:r>
                    </a:p>
                    <a:p>
                      <a:r>
                        <a:rPr lang="en-US" sz="1200" spc="0" dirty="0">
                          <a:latin typeface="+mn-lt"/>
                          <a:cs typeface="Arial" panose="020B0604020202020204" pitchFamily="34" charset="0"/>
                        </a:rPr>
                        <a:t>         Mac and Cheese</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Spaghetti</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Garlic Bread</a:t>
                      </a:r>
                    </a:p>
                    <a:p>
                      <a:r>
                        <a:rPr lang="en-US" sz="1200" spc="0" dirty="0">
                          <a:latin typeface="+mn-lt"/>
                          <a:cs typeface="Arial" panose="020B0604020202020204" pitchFamily="34" charset="0"/>
                        </a:rPr>
                        <a:t>         Corn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BAD WEATHER 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 </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Sandwich</a:t>
                      </a:r>
                    </a:p>
                    <a:p>
                      <a:r>
                        <a:rPr lang="en-US" sz="1200" spc="0" dirty="0">
                          <a:latin typeface="+mn-lt"/>
                          <a:cs typeface="Arial" panose="020B0604020202020204" pitchFamily="34" charset="0"/>
                        </a:rPr>
                        <a:t>          Broccoli</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Frito Pie</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Ham &amp; Cheese </a:t>
                      </a:r>
                    </a:p>
                    <a:p>
                      <a:r>
                        <a:rPr lang="en-US" sz="1200" spc="0" dirty="0">
                          <a:latin typeface="+mn-lt"/>
                          <a:cs typeface="Arial" panose="020B0604020202020204" pitchFamily="34" charset="0"/>
                        </a:rPr>
                        <a:t>        Croissant</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spc="0">
                          <a:latin typeface="+mn-lt"/>
                          <a:cs typeface="Arial" panose="020B0604020202020204" pitchFamily="34" charset="0"/>
                        </a:rPr>
                        <a:t>Steak Fingers</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R.S Beans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B4F68206-7464-3DF0-75ED-8B43FBBDEFAF}"/>
              </a:ext>
            </a:extLst>
          </p:cNvPr>
          <p:cNvSpPr>
            <a:spLocks noGrp="1"/>
          </p:cNvSpPr>
          <p:nvPr>
            <p:ph type="dt" sz="half" idx="2"/>
          </p:nvPr>
        </p:nvSpPr>
        <p:spPr/>
        <p:txBody>
          <a:bodyPr/>
          <a:lstStyle/>
          <a:p>
            <a:pPr algn="r"/>
            <a:r>
              <a:rPr lang="en-US" dirty="0"/>
              <a:t>Updated 3/1/2024</a:t>
            </a:r>
          </a:p>
          <a:p>
            <a:pPr algn="r"/>
            <a:r>
              <a:rPr lang="en-US" dirty="0" err="1"/>
              <a:t>www.SquareMeals.org</a:t>
            </a:r>
            <a:endParaRPr lang="en-US" dirty="0"/>
          </a:p>
        </p:txBody>
      </p:sp>
    </p:spTree>
    <p:extLst>
      <p:ext uri="{BB962C8B-B14F-4D97-AF65-F5344CB8AC3E}">
        <p14:creationId xmlns:p14="http://schemas.microsoft.com/office/powerpoint/2010/main" val="4263935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23598</TotalTime>
  <Words>236</Words>
  <Application>Microsoft Office PowerPoint</Application>
  <PresentationFormat>Custom</PresentationFormat>
  <Paragraphs>114</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209</cp:revision>
  <cp:lastPrinted>2024-02-06T14:55:40Z</cp:lastPrinted>
  <dcterms:created xsi:type="dcterms:W3CDTF">2018-01-29T19:14:57Z</dcterms:created>
  <dcterms:modified xsi:type="dcterms:W3CDTF">2024-02-14T15:12:20Z</dcterms:modified>
</cp:coreProperties>
</file>